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3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238E9-3D46-437F-83E1-E3592E87D289}" type="datetimeFigureOut">
              <a:rPr lang="en-US" smtClean="0"/>
              <a:t>11/19/2010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24D04-CEC2-43AC-9EF2-8FFE58C529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slide</a:t>
            </a:r>
            <a:r>
              <a:rPr lang="en-US" baseline="0" dirty="0" smtClean="0"/>
              <a:t> play for at least 10 seconds; the 1st audio clip takes a while before “speaking”.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24D04-CEC2-43AC-9EF2-8FFE58C5296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44E5BF9-F1A1-4621-AD3B-E974A3A96EB7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831C5E-4F6E-422E-A4F3-168C5CED9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audio" Target="file:///G:\003%20Internet%20Surf%20Turf\Chapter04\NowListenSlowly\BB005-Red_Soda-SPACECRAFT-03-spacecraft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file:///G:\003%20Internet%20Surf%20Turf\Chapter04\NowListenSlowly\NatlArchives-FinalSpaceship3.mp3" TargetMode="External"/><Relationship Id="rId7" Type="http://schemas.openxmlformats.org/officeDocument/2006/relationships/image" Target="../media/image7.jpeg"/><Relationship Id="rId2" Type="http://schemas.openxmlformats.org/officeDocument/2006/relationships/audio" Target="file:///G:\003%20Internet%20Surf%20Turf\Chapter04\NowListenSlowly\Music4Video-impact_bang02.mp3" TargetMode="External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10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003%20Internet%20Surf%20Turf\Chapter04\NowListenSlowly\NatlArchives-BB005-Red_Soda-SPACECRAFT-01-thirteen.mp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003%20Internet%20Surf%20Turf\Chapter04\NowListenSlowly\BB005-Red_Soda-SPACECRAFT-04-tragedy_version_1.mp3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kgd-blackfad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206010"/>
            <a:ext cx="9144000" cy="2804390"/>
          </a:xfrm>
          <a:prstGeom prst="rect">
            <a:avLst/>
          </a:prstGeom>
        </p:spPr>
      </p:pic>
      <p:pic>
        <p:nvPicPr>
          <p:cNvPr id="4" name="Picture 3" descr="blackbkg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537680" cy="4724400"/>
          </a:xfrm>
          <a:prstGeom prst="rect">
            <a:avLst/>
          </a:prstGeom>
        </p:spPr>
      </p:pic>
      <p:pic>
        <p:nvPicPr>
          <p:cNvPr id="9" name="Picture 8" descr="NowListenSlowly-whi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66800" y="1981200"/>
            <a:ext cx="7064352" cy="2251905"/>
          </a:xfrm>
          <a:prstGeom prst="rect">
            <a:avLst/>
          </a:prstGeom>
        </p:spPr>
      </p:pic>
      <p:pic>
        <p:nvPicPr>
          <p:cNvPr id="10" name="BB005-Red_Soda-SPACECRAFT-03-spacecraf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8610600" y="5791200"/>
            <a:ext cx="244475" cy="244475"/>
          </a:xfrm>
          <a:prstGeom prst="rect">
            <a:avLst/>
          </a:prstGeom>
        </p:spPr>
      </p:pic>
      <p:pic>
        <p:nvPicPr>
          <p:cNvPr id="7" name="A1FreeSounds-poweron.wav">
            <a:hlinkClick r:id="" action="ppaction://media"/>
          </p:cNvPr>
          <p:cNvPicPr>
            <a:picLocks noRot="1" noChangeAspect="1"/>
          </p:cNvPicPr>
          <p:nvPr>
            <a:wavAudioFile r:embed="rId2" name="A1FreeSounds-poweron.wav"/>
          </p:nvPr>
        </p:nvPicPr>
        <p:blipFill>
          <a:blip r:embed="rId8" cstate="print"/>
          <a:stretch>
            <a:fillRect/>
          </a:stretch>
        </p:blipFill>
        <p:spPr>
          <a:xfrm>
            <a:off x="8610600" y="5334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0782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showWhenStopped="0"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ackbkg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06320" y="0"/>
            <a:ext cx="2537680" cy="4442845"/>
          </a:xfrm>
          <a:prstGeom prst="rect">
            <a:avLst/>
          </a:prstGeom>
        </p:spPr>
      </p:pic>
      <p:pic>
        <p:nvPicPr>
          <p:cNvPr id="6" name="Picture 5" descr="blackbkg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537680" cy="44428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6858000" cy="701749"/>
          </a:xfrm>
        </p:spPr>
        <p:txBody>
          <a:bodyPr/>
          <a:lstStyle/>
          <a:p>
            <a:r>
              <a:rPr lang="en-US" sz="2400" dirty="0" smtClean="0">
                <a:solidFill>
                  <a:schemeClr val="tx2">
                    <a:satMod val="200000"/>
                    <a:alpha val="0"/>
                  </a:schemeClr>
                </a:solidFill>
                <a:latin typeface="Aharoni" pitchFamily="2" charset="-79"/>
                <a:cs typeface="Aharoni" pitchFamily="2" charset="-79"/>
              </a:rPr>
              <a:t>From Earth to Mars…</a:t>
            </a:r>
            <a:endParaRPr lang="en-US" sz="2400" dirty="0">
              <a:solidFill>
                <a:schemeClr val="tx2">
                  <a:satMod val="200000"/>
                  <a:alpha val="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Picture Placeholder 4" descr="MSOffice-Earth001.jpg"/>
          <p:cNvPicPr>
            <a:picLocks noGrp="1" noChangeAspect="1"/>
          </p:cNvPicPr>
          <p:nvPr>
            <p:ph type="pic" idx="1"/>
          </p:nvPr>
        </p:nvPicPr>
        <p:blipFill>
          <a:blip r:embed="rId7" cstate="print"/>
          <a:srcRect t="21749" b="21749"/>
          <a:stretch>
            <a:fillRect/>
          </a:stretch>
        </p:blipFill>
        <p:spPr>
          <a:xfrm>
            <a:off x="-152400" y="1828800"/>
            <a:ext cx="9296400" cy="5029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609600"/>
            <a:ext cx="7239000" cy="1219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1600" dirty="0" smtClean="0">
                <a:solidFill>
                  <a:srgbClr val="FFFFFF">
                    <a:alpha val="0"/>
                  </a:srgbClr>
                </a:solidFill>
                <a:latin typeface="Aharoni" pitchFamily="2" charset="-79"/>
                <a:cs typeface="Aharoni" pitchFamily="2" charset="-79"/>
              </a:rPr>
              <a:t>Ah, the beauty of Mother Earth. Only a privileged few have been lucky to view her—in all her majestic glory—from the heavens high above.  The crew gazes momentarily at her splendor, then quickly return to their tasks….</a:t>
            </a:r>
            <a:endParaRPr lang="en-US" sz="1600" dirty="0">
              <a:solidFill>
                <a:srgbClr val="FFFFFF">
                  <a:alpha val="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" name="A1FreeSounds-spacebeep.wav">
            <a:hlinkClick r:id="" action="ppaction://media"/>
          </p:cNvPr>
          <p:cNvPicPr>
            <a:picLocks noRot="1" noChangeAspect="1"/>
          </p:cNvPicPr>
          <p:nvPr>
            <a:wavAudioFile r:embed="rId1" name="A1FreeSounds-spacebeep.wav"/>
          </p:nvPr>
        </p:nvPicPr>
        <p:blipFill>
          <a:blip r:embed="rId8" cstate="print"/>
          <a:stretch>
            <a:fillRect/>
          </a:stretch>
        </p:blipFill>
        <p:spPr>
          <a:xfrm>
            <a:off x="8305800" y="4876800"/>
            <a:ext cx="244475" cy="244475"/>
          </a:xfrm>
          <a:prstGeom prst="rect">
            <a:avLst/>
          </a:prstGeom>
        </p:spPr>
      </p:pic>
      <p:pic>
        <p:nvPicPr>
          <p:cNvPr id="10" name="Music4Video-impact_bang02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 cstate="print"/>
          <a:stretch>
            <a:fillRect/>
          </a:stretch>
        </p:blipFill>
        <p:spPr>
          <a:xfrm>
            <a:off x="8305800" y="5410200"/>
            <a:ext cx="244475" cy="244475"/>
          </a:xfrm>
          <a:prstGeom prst="rect">
            <a:avLst/>
          </a:prstGeom>
        </p:spPr>
      </p:pic>
      <p:pic>
        <p:nvPicPr>
          <p:cNvPr id="12" name="NatlArchives-FinalSpaceship3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 cstate="print"/>
          <a:stretch>
            <a:fillRect/>
          </a:stretch>
        </p:blipFill>
        <p:spPr>
          <a:xfrm>
            <a:off x="8305800" y="44958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714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numSld="5"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kgd-blacksoli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10000"/>
            <a:ext cx="9144000" cy="4442845"/>
          </a:xfrm>
          <a:prstGeom prst="rect">
            <a:avLst/>
          </a:prstGeom>
        </p:spPr>
      </p:pic>
      <p:pic>
        <p:nvPicPr>
          <p:cNvPr id="2" name="Picture 1" descr="hs-2005-02-b-large_web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F0C17"/>
              </a:clrFrom>
              <a:clrTo>
                <a:srgbClr val="0F0C1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0" y="396240"/>
            <a:ext cx="6096000" cy="6065520"/>
          </a:xfrm>
          <a:prstGeom prst="rect">
            <a:avLst/>
          </a:prstGeom>
        </p:spPr>
      </p:pic>
      <p:pic>
        <p:nvPicPr>
          <p:cNvPr id="5" name="NatlArchives-BB005-Red_Soda-SPACECRAFT-01-thirtee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458200" y="58674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8000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kgd-blacksoli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95600"/>
            <a:ext cx="9144000" cy="4442845"/>
          </a:xfrm>
          <a:prstGeom prst="rect">
            <a:avLst/>
          </a:prstGeom>
        </p:spPr>
      </p:pic>
      <p:pic>
        <p:nvPicPr>
          <p:cNvPr id="8" name="Picture 7" descr="hs-2009-25-l-large_web.jp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457200" y="-838200"/>
            <a:ext cx="8314411" cy="8458200"/>
          </a:xfrm>
          <a:prstGeom prst="rect">
            <a:avLst/>
          </a:prstGeom>
        </p:spPr>
      </p:pic>
      <p:pic>
        <p:nvPicPr>
          <p:cNvPr id="9" name="BB005-Red_Soda-SPACECRAFT-04-tragedy_version_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29600" y="63246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4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kgd-blacksoli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67000"/>
            <a:ext cx="9296400" cy="4442845"/>
          </a:xfrm>
          <a:prstGeom prst="rect">
            <a:avLst/>
          </a:prstGeom>
        </p:spPr>
      </p:pic>
      <p:pic>
        <p:nvPicPr>
          <p:cNvPr id="2" name="Picture 1" descr="hs-2007-11-e-large_we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381000"/>
            <a:ext cx="6096000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kgd-blacksoli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67000"/>
            <a:ext cx="9144000" cy="4442845"/>
          </a:xfrm>
          <a:prstGeom prst="rect">
            <a:avLst/>
          </a:prstGeom>
        </p:spPr>
      </p:pic>
      <p:pic>
        <p:nvPicPr>
          <p:cNvPr id="3" name="Picture 2" descr="hs-2002-10-c-large_we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228600"/>
            <a:ext cx="7162800" cy="7620000"/>
          </a:xfrm>
          <a:prstGeom prst="rect">
            <a:avLst/>
          </a:prstGeom>
        </p:spPr>
      </p:pic>
      <p:pic>
        <p:nvPicPr>
          <p:cNvPr id="4" name="A1FreeSounds-accessdeniedfemale.wav">
            <a:hlinkClick r:id="" action="ppaction://media"/>
          </p:cNvPr>
          <p:cNvPicPr>
            <a:picLocks noRot="1" noChangeAspect="1"/>
          </p:cNvPicPr>
          <p:nvPr>
            <a:wavAudioFile r:embed="rId1" name="A1FreeSounds-accessdeniedfemale.wav"/>
          </p:nvPr>
        </p:nvPicPr>
        <p:blipFill>
          <a:blip r:embed="rId5" cstate="print"/>
          <a:stretch>
            <a:fillRect/>
          </a:stretch>
        </p:blipFill>
        <p:spPr>
          <a:xfrm>
            <a:off x="8610600" y="64008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6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700</TotalTime>
  <Words>68</Words>
  <Application>Microsoft Office PowerPoint</Application>
  <PresentationFormat>On-screen Show (4:3)</PresentationFormat>
  <Paragraphs>5</Paragraphs>
  <Slides>7</Slides>
  <Notes>1</Notes>
  <HiddenSlides>1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Slide 1</vt:lpstr>
      <vt:lpstr>Slide 2</vt:lpstr>
      <vt:lpstr>From Earth to Mars…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Listen Slowly…</dc:title>
  <dc:creator>cpkaye</dc:creator>
  <cp:lastModifiedBy>cpkaye</cp:lastModifiedBy>
  <cp:revision>82</cp:revision>
  <dcterms:created xsi:type="dcterms:W3CDTF">2010-11-18T21:36:01Z</dcterms:created>
  <dcterms:modified xsi:type="dcterms:W3CDTF">2010-11-19T14:55:41Z</dcterms:modified>
</cp:coreProperties>
</file>